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D58"/>
    <a:srgbClr val="ECA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14"/>
    <p:restoredTop sz="94678"/>
  </p:normalViewPr>
  <p:slideViewPr>
    <p:cSldViewPr snapToGrid="0" snapToObjects="1" showGuides="1">
      <p:cViewPr>
        <p:scale>
          <a:sx n="90" d="100"/>
          <a:sy n="90" d="100"/>
        </p:scale>
        <p:origin x="966" y="-94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27003-5955-D74D-9759-6AED4AF686A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C89F-1877-1C48-9094-653BF84C21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70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74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694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93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76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13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3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369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11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52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897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58AD3-BEE9-D249-A549-797BF01A18BB}" type="datetimeFigureOut">
              <a:rPr lang="it-IT" smtClean="0"/>
              <a:t>17/06/2021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40ACC-D781-C145-AD4B-45BFE8F8ACFF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56E0F64-ADD5-DE46-B48B-117AF2BF44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-52" b="1"/>
          <a:stretch/>
        </p:blipFill>
        <p:spPr>
          <a:xfrm>
            <a:off x="1587" y="-1"/>
            <a:ext cx="7556500" cy="106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4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magnafaentina.it/Come-fare-per/Famiglia/Estate-e-Famiglie-2021" TargetMode="External"/><Relationship Id="rId2" Type="http://schemas.openxmlformats.org/officeDocument/2006/relationships/hyperlink" Target="https://castelbolognese.ecivis.it/ECivisWEB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489BD13-DB4B-F542-A37B-32A2D0685FD6}"/>
              </a:ext>
            </a:extLst>
          </p:cNvPr>
          <p:cNvSpPr txBox="1"/>
          <p:nvPr/>
        </p:nvSpPr>
        <p:spPr>
          <a:xfrm>
            <a:off x="157018" y="7943273"/>
            <a:ext cx="7241309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solidFill>
                  <a:schemeClr val="bg1"/>
                </a:solidFill>
              </a:rPr>
              <a:t>La domanda può essere presentata </a:t>
            </a:r>
            <a:r>
              <a:rPr lang="it-IT" sz="1400" b="1" dirty="0">
                <a:solidFill>
                  <a:schemeClr val="bg1"/>
                </a:solidFill>
              </a:rPr>
              <a:t>dal 21/06/2021 al 30/07/2021 </a:t>
            </a:r>
            <a:r>
              <a:rPr lang="it-IT" sz="1400" dirty="0">
                <a:solidFill>
                  <a:schemeClr val="bg1"/>
                </a:solidFill>
              </a:rPr>
              <a:t>attraverso il portale </a:t>
            </a:r>
            <a:r>
              <a:rPr lang="it-IT" sz="1400" dirty="0" err="1">
                <a:solidFill>
                  <a:schemeClr val="bg1"/>
                </a:solidFill>
              </a:rPr>
              <a:t>eCivis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u="sng" dirty="0">
                <a:hlinkClick r:id="rId2"/>
              </a:rPr>
              <a:t>https://castelbolognese.ecivis.it/ECivisWEB</a:t>
            </a:r>
            <a:r>
              <a:rPr lang="it-IT" sz="1400" dirty="0">
                <a:solidFill>
                  <a:schemeClr val="bg1"/>
                </a:solidFill>
              </a:rPr>
              <a:t>, accedendo con credenziali SPID.</a:t>
            </a:r>
          </a:p>
          <a:p>
            <a:pPr algn="just"/>
            <a:r>
              <a:rPr lang="it-IT" sz="1400" dirty="0">
                <a:solidFill>
                  <a:schemeClr val="bg1"/>
                </a:solidFill>
              </a:rPr>
              <a:t>La domanda deve essere compilata dal genitore/tutore intestatario della retta di frequenza ai centri estivi </a:t>
            </a:r>
            <a:r>
              <a:rPr lang="it-IT" sz="1400" u="sng" dirty="0">
                <a:solidFill>
                  <a:schemeClr val="bg1"/>
                </a:solidFill>
              </a:rPr>
              <a:t>per ciascun figlio</a:t>
            </a:r>
            <a:r>
              <a:rPr lang="it-IT" sz="14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it-IT" sz="1400" dirty="0">
                <a:solidFill>
                  <a:schemeClr val="bg1"/>
                </a:solidFill>
              </a:rPr>
              <a:t>Per visionare il bando ed avere maggiori informazioni consultare la pagina </a:t>
            </a:r>
            <a:r>
              <a:rPr lang="it-IT" sz="1400" dirty="0">
                <a:solidFill>
                  <a:schemeClr val="bg1"/>
                </a:solidFill>
                <a:hlinkClick r:id="rId3"/>
              </a:rPr>
              <a:t>http://www.romagnafaentina.it/Come-fare-per/Famiglia/Estate-e-Famiglie-2021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it-IT" sz="1400" dirty="0">
                <a:solidFill>
                  <a:schemeClr val="bg1"/>
                </a:solidFill>
              </a:rPr>
              <a:t>Per informazioni</a:t>
            </a:r>
            <a:r>
              <a:rPr lang="it-IT" sz="1400">
                <a:solidFill>
                  <a:schemeClr val="bg1"/>
                </a:solidFill>
              </a:rPr>
              <a:t>: 0546 655824 – 0546 </a:t>
            </a:r>
            <a:r>
              <a:rPr lang="it-IT" sz="1400" dirty="0">
                <a:solidFill>
                  <a:schemeClr val="bg1"/>
                </a:solidFill>
              </a:rPr>
              <a:t>691658 – 0546 691673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8DD6B2E-4247-49EC-8435-DF25A5C9E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9926638"/>
            <a:ext cx="1287463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1323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84</Words>
  <Application>Microsoft Office PowerPoint</Application>
  <PresentationFormat>Personalizzato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Jack Blutharsky</dc:creator>
  <cp:lastModifiedBy>Federica Zardi</cp:lastModifiedBy>
  <cp:revision>19</cp:revision>
  <cp:lastPrinted>2021-05-14T15:37:06Z</cp:lastPrinted>
  <dcterms:created xsi:type="dcterms:W3CDTF">2021-05-14T10:03:12Z</dcterms:created>
  <dcterms:modified xsi:type="dcterms:W3CDTF">2021-06-17T11:10:44Z</dcterms:modified>
</cp:coreProperties>
</file>